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6" r:id="rId4"/>
    <p:sldId id="278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58" r:id="rId15"/>
    <p:sldId id="271" r:id="rId16"/>
    <p:sldId id="270" r:id="rId17"/>
    <p:sldId id="272" r:id="rId18"/>
    <p:sldId id="274" r:id="rId19"/>
    <p:sldId id="275" r:id="rId20"/>
    <p:sldId id="276" r:id="rId21"/>
    <p:sldId id="277" r:id="rId22"/>
    <p:sldId id="273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22D1F-B054-49EC-9B00-683DE4BB582C}" v="580" dt="2020-09-28T09:35:55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ta sikkema" userId="e1526528bcdc2d40" providerId="LiveId" clId="{52B22D1F-B054-49EC-9B00-683DE4BB582C}"/>
    <pc:docChg chg="undo custSel addSld delSld modSld">
      <pc:chgData name="janita sikkema" userId="e1526528bcdc2d40" providerId="LiveId" clId="{52B22D1F-B054-49EC-9B00-683DE4BB582C}" dt="2020-09-28T09:35:55.541" v="1636"/>
      <pc:docMkLst>
        <pc:docMk/>
      </pc:docMkLst>
      <pc:sldChg chg="addSp delSp modSp modAnim">
        <pc:chgData name="janita sikkema" userId="e1526528bcdc2d40" providerId="LiveId" clId="{52B22D1F-B054-49EC-9B00-683DE4BB582C}" dt="2020-09-24T10:46:35.751" v="74" actId="1076"/>
        <pc:sldMkLst>
          <pc:docMk/>
          <pc:sldMk cId="3366931917" sldId="263"/>
        </pc:sldMkLst>
        <pc:spChg chg="add del mod">
          <ac:chgData name="janita sikkema" userId="e1526528bcdc2d40" providerId="LiveId" clId="{52B22D1F-B054-49EC-9B00-683DE4BB582C}" dt="2020-09-24T10:39:20.787" v="10"/>
          <ac:spMkLst>
            <pc:docMk/>
            <pc:sldMk cId="3366931917" sldId="263"/>
            <ac:spMk id="2" creationId="{7607727B-94EB-483F-9F3A-F2BA5D988F4E}"/>
          </ac:spMkLst>
        </pc:spChg>
        <pc:picChg chg="mod">
          <ac:chgData name="janita sikkema" userId="e1526528bcdc2d40" providerId="LiveId" clId="{52B22D1F-B054-49EC-9B00-683DE4BB582C}" dt="2020-09-24T10:46:35.751" v="74" actId="1076"/>
          <ac:picMkLst>
            <pc:docMk/>
            <pc:sldMk cId="3366931917" sldId="263"/>
            <ac:picMk id="4100" creationId="{D76E94BE-8463-485F-A2AE-BC9449921A6E}"/>
          </ac:picMkLst>
        </pc:picChg>
        <pc:picChg chg="del">
          <ac:chgData name="janita sikkema" userId="e1526528bcdc2d40" providerId="LiveId" clId="{52B22D1F-B054-49EC-9B00-683DE4BB582C}" dt="2020-09-24T10:38:18.080" v="0"/>
          <ac:picMkLst>
            <pc:docMk/>
            <pc:sldMk cId="3366931917" sldId="263"/>
            <ac:picMk id="4102" creationId="{ECA938E8-6298-40E4-A5F2-FE53879F8743}"/>
          </ac:picMkLst>
        </pc:picChg>
      </pc:sldChg>
      <pc:sldChg chg="addSp delSp modSp add del modAnim">
        <pc:chgData name="janita sikkema" userId="e1526528bcdc2d40" providerId="LiveId" clId="{52B22D1F-B054-49EC-9B00-683DE4BB582C}" dt="2020-09-24T12:26:04.700" v="527" actId="2696"/>
        <pc:sldMkLst>
          <pc:docMk/>
          <pc:sldMk cId="2938441472" sldId="265"/>
        </pc:sldMkLst>
        <pc:spChg chg="del">
          <ac:chgData name="janita sikkema" userId="e1526528bcdc2d40" providerId="LiveId" clId="{52B22D1F-B054-49EC-9B00-683DE4BB582C}" dt="2020-09-24T10:38:25.435" v="2"/>
          <ac:spMkLst>
            <pc:docMk/>
            <pc:sldMk cId="2938441472" sldId="265"/>
            <ac:spMk id="3" creationId="{2F304425-227B-49A8-96EB-22C8E015B046}"/>
          </ac:spMkLst>
        </pc:spChg>
        <pc:spChg chg="add del mod">
          <ac:chgData name="janita sikkema" userId="e1526528bcdc2d40" providerId="LiveId" clId="{52B22D1F-B054-49EC-9B00-683DE4BB582C}" dt="2020-09-24T10:38:34.394" v="6" actId="478"/>
          <ac:spMkLst>
            <pc:docMk/>
            <pc:sldMk cId="2938441472" sldId="265"/>
            <ac:spMk id="5" creationId="{514A9B59-7FAB-494C-90D0-336591F17745}"/>
          </ac:spMkLst>
        </pc:spChg>
        <pc:picChg chg="add del mod">
          <ac:chgData name="janita sikkema" userId="e1526528bcdc2d40" providerId="LiveId" clId="{52B22D1F-B054-49EC-9B00-683DE4BB582C}" dt="2020-09-24T10:38:28.208" v="4" actId="478"/>
          <ac:picMkLst>
            <pc:docMk/>
            <pc:sldMk cId="2938441472" sldId="265"/>
            <ac:picMk id="4" creationId="{45F24AF0-DA46-483F-BFB8-AEE3415A080B}"/>
          </ac:picMkLst>
        </pc:picChg>
        <pc:picChg chg="add del mod">
          <ac:chgData name="janita sikkema" userId="e1526528bcdc2d40" providerId="LiveId" clId="{52B22D1F-B054-49EC-9B00-683DE4BB582C}" dt="2020-09-24T12:26:02.282" v="526" actId="478"/>
          <ac:picMkLst>
            <pc:docMk/>
            <pc:sldMk cId="2938441472" sldId="265"/>
            <ac:picMk id="6" creationId="{29A07508-6DCA-432E-8989-FA653805AF73}"/>
          </ac:picMkLst>
        </pc:picChg>
      </pc:sldChg>
      <pc:sldChg chg="addSp delSp modSp modAnim">
        <pc:chgData name="janita sikkema" userId="e1526528bcdc2d40" providerId="LiveId" clId="{52B22D1F-B054-49EC-9B00-683DE4BB582C}" dt="2020-09-24T12:13:27.317" v="387"/>
        <pc:sldMkLst>
          <pc:docMk/>
          <pc:sldMk cId="2719308098" sldId="266"/>
        </pc:sldMkLst>
        <pc:spChg chg="add del mod">
          <ac:chgData name="janita sikkema" userId="e1526528bcdc2d40" providerId="LiveId" clId="{52B22D1F-B054-49EC-9B00-683DE4BB582C}" dt="2020-09-24T10:44:29.330" v="61" actId="11529"/>
          <ac:spMkLst>
            <pc:docMk/>
            <pc:sldMk cId="2719308098" sldId="266"/>
            <ac:spMk id="2" creationId="{2A3A5970-41E5-41F2-9BFD-2E12838E46B0}"/>
          </ac:spMkLst>
        </pc:spChg>
        <pc:spChg chg="add mod">
          <ac:chgData name="janita sikkema" userId="e1526528bcdc2d40" providerId="LiveId" clId="{52B22D1F-B054-49EC-9B00-683DE4BB582C}" dt="2020-09-24T10:45:46.061" v="68" actId="1582"/>
          <ac:spMkLst>
            <pc:docMk/>
            <pc:sldMk cId="2719308098" sldId="266"/>
            <ac:spMk id="4" creationId="{B6D231A8-27DE-4575-9404-BE2B038BAA5E}"/>
          </ac:spMkLst>
        </pc:spChg>
        <pc:spChg chg="add mod">
          <ac:chgData name="janita sikkema" userId="e1526528bcdc2d40" providerId="LiveId" clId="{52B22D1F-B054-49EC-9B00-683DE4BB582C}" dt="2020-09-24T10:50:16.997" v="194" actId="20577"/>
          <ac:spMkLst>
            <pc:docMk/>
            <pc:sldMk cId="2719308098" sldId="266"/>
            <ac:spMk id="5" creationId="{499AB798-ABFB-4763-B48C-260094208282}"/>
          </ac:spMkLst>
        </pc:spChg>
        <pc:picChg chg="mod">
          <ac:chgData name="janita sikkema" userId="e1526528bcdc2d40" providerId="LiveId" clId="{52B22D1F-B054-49EC-9B00-683DE4BB582C}" dt="2020-09-24T10:46:24.993" v="72" actId="1076"/>
          <ac:picMkLst>
            <pc:docMk/>
            <pc:sldMk cId="2719308098" sldId="266"/>
            <ac:picMk id="4100" creationId="{D76E94BE-8463-485F-A2AE-BC9449921A6E}"/>
          </ac:picMkLst>
        </pc:picChg>
      </pc:sldChg>
      <pc:sldChg chg="addSp modSp modAnim">
        <pc:chgData name="janita sikkema" userId="e1526528bcdc2d40" providerId="LiveId" clId="{52B22D1F-B054-49EC-9B00-683DE4BB582C}" dt="2020-09-24T12:13:33.473" v="388"/>
        <pc:sldMkLst>
          <pc:docMk/>
          <pc:sldMk cId="2049979367" sldId="267"/>
        </pc:sldMkLst>
        <pc:spChg chg="add mod">
          <ac:chgData name="janita sikkema" userId="e1526528bcdc2d40" providerId="LiveId" clId="{52B22D1F-B054-49EC-9B00-683DE4BB582C}" dt="2020-09-24T10:51:51.523" v="205" actId="1582"/>
          <ac:spMkLst>
            <pc:docMk/>
            <pc:sldMk cId="2049979367" sldId="267"/>
            <ac:spMk id="2" creationId="{FC380588-3906-47C5-AA03-C87E37491D15}"/>
          </ac:spMkLst>
        </pc:spChg>
        <pc:spChg chg="add mod">
          <ac:chgData name="janita sikkema" userId="e1526528bcdc2d40" providerId="LiveId" clId="{52B22D1F-B054-49EC-9B00-683DE4BB582C}" dt="2020-09-24T10:52:39.315" v="214" actId="1582"/>
          <ac:spMkLst>
            <pc:docMk/>
            <pc:sldMk cId="2049979367" sldId="267"/>
            <ac:spMk id="4" creationId="{95DEE912-1183-4D04-8FBE-A08A32918082}"/>
          </ac:spMkLst>
        </pc:spChg>
        <pc:spChg chg="add mod">
          <ac:chgData name="janita sikkema" userId="e1526528bcdc2d40" providerId="LiveId" clId="{52B22D1F-B054-49EC-9B00-683DE4BB582C}" dt="2020-09-24T10:53:33.701" v="267" actId="14100"/>
          <ac:spMkLst>
            <pc:docMk/>
            <pc:sldMk cId="2049979367" sldId="267"/>
            <ac:spMk id="5" creationId="{1BEAC4DA-30A6-4681-9B9A-5B0109222AE4}"/>
          </ac:spMkLst>
        </pc:spChg>
        <pc:spChg chg="add">
          <ac:chgData name="janita sikkema" userId="e1526528bcdc2d40" providerId="LiveId" clId="{52B22D1F-B054-49EC-9B00-683DE4BB582C}" dt="2020-09-24T10:52:53.529" v="215"/>
          <ac:spMkLst>
            <pc:docMk/>
            <pc:sldMk cId="2049979367" sldId="267"/>
            <ac:spMk id="6" creationId="{27CE7D96-4090-49E7-9E96-1EFB9A0B8872}"/>
          </ac:spMkLst>
        </pc:spChg>
        <pc:picChg chg="mod">
          <ac:chgData name="janita sikkema" userId="e1526528bcdc2d40" providerId="LiveId" clId="{52B22D1F-B054-49EC-9B00-683DE4BB582C}" dt="2020-09-24T10:50:56.209" v="197"/>
          <ac:picMkLst>
            <pc:docMk/>
            <pc:sldMk cId="2049979367" sldId="267"/>
            <ac:picMk id="4100" creationId="{D76E94BE-8463-485F-A2AE-BC9449921A6E}"/>
          </ac:picMkLst>
        </pc:picChg>
      </pc:sldChg>
      <pc:sldChg chg="addSp modSp modAnim">
        <pc:chgData name="janita sikkema" userId="e1526528bcdc2d40" providerId="LiveId" clId="{52B22D1F-B054-49EC-9B00-683DE4BB582C}" dt="2020-09-24T12:13:37.835" v="389"/>
        <pc:sldMkLst>
          <pc:docMk/>
          <pc:sldMk cId="1640228725" sldId="268"/>
        </pc:sldMkLst>
        <pc:spChg chg="add mod">
          <ac:chgData name="janita sikkema" userId="e1526528bcdc2d40" providerId="LiveId" clId="{52B22D1F-B054-49EC-9B00-683DE4BB582C}" dt="2020-09-24T10:55:49.581" v="290" actId="1582"/>
          <ac:spMkLst>
            <pc:docMk/>
            <pc:sldMk cId="1640228725" sldId="268"/>
            <ac:spMk id="2" creationId="{FEC49744-F5AE-4F12-BEA1-99AD07583DD4}"/>
          </ac:spMkLst>
        </pc:spChg>
        <pc:spChg chg="add mod">
          <ac:chgData name="janita sikkema" userId="e1526528bcdc2d40" providerId="LiveId" clId="{52B22D1F-B054-49EC-9B00-683DE4BB582C}" dt="2020-09-24T12:12:32.112" v="386" actId="20577"/>
          <ac:spMkLst>
            <pc:docMk/>
            <pc:sldMk cId="1640228725" sldId="268"/>
            <ac:spMk id="4" creationId="{1D4F9835-3A1A-4183-B459-D48954F651FF}"/>
          </ac:spMkLst>
        </pc:spChg>
        <pc:spChg chg="add">
          <ac:chgData name="janita sikkema" userId="e1526528bcdc2d40" providerId="LiveId" clId="{52B22D1F-B054-49EC-9B00-683DE4BB582C}" dt="2020-09-24T10:56:12.946" v="291"/>
          <ac:spMkLst>
            <pc:docMk/>
            <pc:sldMk cId="1640228725" sldId="268"/>
            <ac:spMk id="5" creationId="{D15F9778-70CD-46E6-974B-FABCAF29EB1B}"/>
          </ac:spMkLst>
        </pc:spChg>
        <pc:spChg chg="add">
          <ac:chgData name="janita sikkema" userId="e1526528bcdc2d40" providerId="LiveId" clId="{52B22D1F-B054-49EC-9B00-683DE4BB582C}" dt="2020-09-24T10:56:26.368" v="292"/>
          <ac:spMkLst>
            <pc:docMk/>
            <pc:sldMk cId="1640228725" sldId="268"/>
            <ac:spMk id="6" creationId="{8A54B5DF-D296-443B-B4FC-B387B0B5C8E6}"/>
          </ac:spMkLst>
        </pc:spChg>
        <pc:picChg chg="mod">
          <ac:chgData name="janita sikkema" userId="e1526528bcdc2d40" providerId="LiveId" clId="{52B22D1F-B054-49EC-9B00-683DE4BB582C}" dt="2020-09-24T10:54:31.806" v="275"/>
          <ac:picMkLst>
            <pc:docMk/>
            <pc:sldMk cId="1640228725" sldId="268"/>
            <ac:picMk id="4100" creationId="{D76E94BE-8463-485F-A2AE-BC9449921A6E}"/>
          </ac:picMkLst>
        </pc:picChg>
      </pc:sldChg>
      <pc:sldChg chg="addSp delSp modSp modAnim">
        <pc:chgData name="janita sikkema" userId="e1526528bcdc2d40" providerId="LiveId" clId="{52B22D1F-B054-49EC-9B00-683DE4BB582C}" dt="2020-09-24T12:16:05.358" v="525" actId="1076"/>
        <pc:sldMkLst>
          <pc:docMk/>
          <pc:sldMk cId="4110105285" sldId="269"/>
        </pc:sldMkLst>
        <pc:spChg chg="add del mod">
          <ac:chgData name="janita sikkema" userId="e1526528bcdc2d40" providerId="LiveId" clId="{52B22D1F-B054-49EC-9B00-683DE4BB582C}" dt="2020-09-24T12:14:49.877" v="397"/>
          <ac:spMkLst>
            <pc:docMk/>
            <pc:sldMk cId="4110105285" sldId="269"/>
            <ac:spMk id="2" creationId="{9CF2E2D8-D814-4BB9-8F2E-9245188C772D}"/>
          </ac:spMkLst>
        </pc:spChg>
        <pc:spChg chg="add">
          <ac:chgData name="janita sikkema" userId="e1526528bcdc2d40" providerId="LiveId" clId="{52B22D1F-B054-49EC-9B00-683DE4BB582C}" dt="2020-09-24T12:14:09.409" v="391"/>
          <ac:spMkLst>
            <pc:docMk/>
            <pc:sldMk cId="4110105285" sldId="269"/>
            <ac:spMk id="4" creationId="{8DD0DF8F-C1F3-4CF1-9DA2-0C2CA0767F22}"/>
          </ac:spMkLst>
        </pc:spChg>
        <pc:spChg chg="add">
          <ac:chgData name="janita sikkema" userId="e1526528bcdc2d40" providerId="LiveId" clId="{52B22D1F-B054-49EC-9B00-683DE4BB582C}" dt="2020-09-24T12:14:17.129" v="392"/>
          <ac:spMkLst>
            <pc:docMk/>
            <pc:sldMk cId="4110105285" sldId="269"/>
            <ac:spMk id="5" creationId="{A5207D3C-3AD9-443E-A533-181783EA9F7E}"/>
          </ac:spMkLst>
        </pc:spChg>
        <pc:spChg chg="add">
          <ac:chgData name="janita sikkema" userId="e1526528bcdc2d40" providerId="LiveId" clId="{52B22D1F-B054-49EC-9B00-683DE4BB582C}" dt="2020-09-24T12:14:32.656" v="393"/>
          <ac:spMkLst>
            <pc:docMk/>
            <pc:sldMk cId="4110105285" sldId="269"/>
            <ac:spMk id="6" creationId="{F3DEF8B2-4BD2-4EC2-BA9D-B38BC02C2619}"/>
          </ac:spMkLst>
        </pc:spChg>
        <pc:spChg chg="add mod">
          <ac:chgData name="janita sikkema" userId="e1526528bcdc2d40" providerId="LiveId" clId="{52B22D1F-B054-49EC-9B00-683DE4BB582C}" dt="2020-09-24T12:16:05.358" v="525" actId="1076"/>
          <ac:spMkLst>
            <pc:docMk/>
            <pc:sldMk cId="4110105285" sldId="269"/>
            <ac:spMk id="7" creationId="{A83DB7EB-3A5E-4823-B790-1FFE4A201E3D}"/>
          </ac:spMkLst>
        </pc:spChg>
      </pc:sldChg>
      <pc:sldChg chg="addSp delSp modSp add modAnim">
        <pc:chgData name="janita sikkema" userId="e1526528bcdc2d40" providerId="LiveId" clId="{52B22D1F-B054-49EC-9B00-683DE4BB582C}" dt="2020-09-25T11:19:58.927" v="747"/>
        <pc:sldMkLst>
          <pc:docMk/>
          <pc:sldMk cId="2320006474" sldId="270"/>
        </pc:sldMkLst>
        <pc:spChg chg="mod">
          <ac:chgData name="janita sikkema" userId="e1526528bcdc2d40" providerId="LiveId" clId="{52B22D1F-B054-49EC-9B00-683DE4BB582C}" dt="2020-09-25T11:06:23.724" v="549" actId="255"/>
          <ac:spMkLst>
            <pc:docMk/>
            <pc:sldMk cId="2320006474" sldId="270"/>
            <ac:spMk id="2" creationId="{D53261B1-E334-45B3-A72C-928DA058B27C}"/>
          </ac:spMkLst>
        </pc:spChg>
        <pc:spChg chg="del">
          <ac:chgData name="janita sikkema" userId="e1526528bcdc2d40" providerId="LiveId" clId="{52B22D1F-B054-49EC-9B00-683DE4BB582C}" dt="2020-09-25T11:10:00.546" v="551" actId="478"/>
          <ac:spMkLst>
            <pc:docMk/>
            <pc:sldMk cId="2320006474" sldId="270"/>
            <ac:spMk id="3" creationId="{944A7E7F-41D4-404D-A44E-F09F33E34606}"/>
          </ac:spMkLst>
        </pc:spChg>
        <pc:spChg chg="add mod">
          <ac:chgData name="janita sikkema" userId="e1526528bcdc2d40" providerId="LiveId" clId="{52B22D1F-B054-49EC-9B00-683DE4BB582C}" dt="2020-09-25T11:10:44.609" v="577" actId="20577"/>
          <ac:spMkLst>
            <pc:docMk/>
            <pc:sldMk cId="2320006474" sldId="270"/>
            <ac:spMk id="4" creationId="{0AF105FD-6209-4B27-BDFD-EB65CC63027C}"/>
          </ac:spMkLst>
        </pc:spChg>
        <pc:spChg chg="add mod">
          <ac:chgData name="janita sikkema" userId="e1526528bcdc2d40" providerId="LiveId" clId="{52B22D1F-B054-49EC-9B00-683DE4BB582C}" dt="2020-09-25T11:19:04.001" v="740" actId="20577"/>
          <ac:spMkLst>
            <pc:docMk/>
            <pc:sldMk cId="2320006474" sldId="270"/>
            <ac:spMk id="5" creationId="{D7B8C1A6-5C3C-4DEB-BF9D-F8BAD58D50FA}"/>
          </ac:spMkLst>
        </pc:spChg>
        <pc:picChg chg="add del mod">
          <ac:chgData name="janita sikkema" userId="e1526528bcdc2d40" providerId="LiveId" clId="{52B22D1F-B054-49EC-9B00-683DE4BB582C}" dt="2020-09-25T11:12:47.743" v="578" actId="478"/>
          <ac:picMkLst>
            <pc:docMk/>
            <pc:sldMk cId="2320006474" sldId="270"/>
            <ac:picMk id="1026" creationId="{5C36B81E-1F98-4689-8CDF-49781F5CD088}"/>
          </ac:picMkLst>
        </pc:picChg>
        <pc:picChg chg="add mod">
          <ac:chgData name="janita sikkema" userId="e1526528bcdc2d40" providerId="LiveId" clId="{52B22D1F-B054-49EC-9B00-683DE4BB582C}" dt="2020-09-25T11:13:41.313" v="585" actId="1076"/>
          <ac:picMkLst>
            <pc:docMk/>
            <pc:sldMk cId="2320006474" sldId="270"/>
            <ac:picMk id="1028" creationId="{8BCDCDB5-364D-4215-AE8C-1BB0E6705508}"/>
          </ac:picMkLst>
        </pc:picChg>
      </pc:sldChg>
      <pc:sldChg chg="addSp delSp modSp add modAnim">
        <pc:chgData name="janita sikkema" userId="e1526528bcdc2d40" providerId="LiveId" clId="{52B22D1F-B054-49EC-9B00-683DE4BB582C}" dt="2020-09-25T12:20:58.727" v="995" actId="313"/>
        <pc:sldMkLst>
          <pc:docMk/>
          <pc:sldMk cId="2675191769" sldId="271"/>
        </pc:sldMkLst>
        <pc:spChg chg="del">
          <ac:chgData name="janita sikkema" userId="e1526528bcdc2d40" providerId="LiveId" clId="{52B22D1F-B054-49EC-9B00-683DE4BB582C}" dt="2020-09-25T11:45:24.587" v="749"/>
          <ac:spMkLst>
            <pc:docMk/>
            <pc:sldMk cId="2675191769" sldId="271"/>
            <ac:spMk id="2" creationId="{1F12B382-E3D1-4753-87D6-5F9BE65504D6}"/>
          </ac:spMkLst>
        </pc:spChg>
        <pc:spChg chg="mod">
          <ac:chgData name="janita sikkema" userId="e1526528bcdc2d40" providerId="LiveId" clId="{52B22D1F-B054-49EC-9B00-683DE4BB582C}" dt="2020-09-25T12:20:58.727" v="995" actId="313"/>
          <ac:spMkLst>
            <pc:docMk/>
            <pc:sldMk cId="2675191769" sldId="271"/>
            <ac:spMk id="3" creationId="{8399080D-F5E7-4758-B6C9-39D2847AD9D8}"/>
          </ac:spMkLst>
        </pc:spChg>
        <pc:spChg chg="add">
          <ac:chgData name="janita sikkema" userId="e1526528bcdc2d40" providerId="LiveId" clId="{52B22D1F-B054-49EC-9B00-683DE4BB582C}" dt="2020-09-25T11:45:24.587" v="749"/>
          <ac:spMkLst>
            <pc:docMk/>
            <pc:sldMk cId="2675191769" sldId="271"/>
            <ac:spMk id="4" creationId="{3D1D4E38-0553-4190-8299-7872B10E5F32}"/>
          </ac:spMkLst>
        </pc:spChg>
      </pc:sldChg>
      <pc:sldChg chg="delSp modSp add">
        <pc:chgData name="janita sikkema" userId="e1526528bcdc2d40" providerId="LiveId" clId="{52B22D1F-B054-49EC-9B00-683DE4BB582C}" dt="2020-09-25T13:24:54.731" v="1280" actId="478"/>
        <pc:sldMkLst>
          <pc:docMk/>
          <pc:sldMk cId="257196897" sldId="272"/>
        </pc:sldMkLst>
        <pc:spChg chg="mod">
          <ac:chgData name="janita sikkema" userId="e1526528bcdc2d40" providerId="LiveId" clId="{52B22D1F-B054-49EC-9B00-683DE4BB582C}" dt="2020-09-25T12:21:18.956" v="1011" actId="255"/>
          <ac:spMkLst>
            <pc:docMk/>
            <pc:sldMk cId="257196897" sldId="272"/>
            <ac:spMk id="2" creationId="{A27EE2EC-D5A4-46AE-A13E-677141822E43}"/>
          </ac:spMkLst>
        </pc:spChg>
        <pc:spChg chg="del mod">
          <ac:chgData name="janita sikkema" userId="e1526528bcdc2d40" providerId="LiveId" clId="{52B22D1F-B054-49EC-9B00-683DE4BB582C}" dt="2020-09-25T13:24:54.731" v="1280" actId="478"/>
          <ac:spMkLst>
            <pc:docMk/>
            <pc:sldMk cId="257196897" sldId="272"/>
            <ac:spMk id="3" creationId="{F68D4354-6726-4FD1-88CC-ABE3F391268E}"/>
          </ac:spMkLst>
        </pc:spChg>
      </pc:sldChg>
      <pc:sldChg chg="addSp delSp modSp add">
        <pc:chgData name="janita sikkema" userId="e1526528bcdc2d40" providerId="LiveId" clId="{52B22D1F-B054-49EC-9B00-683DE4BB582C}" dt="2020-09-25T13:35:51.138" v="1544" actId="1076"/>
        <pc:sldMkLst>
          <pc:docMk/>
          <pc:sldMk cId="2481485304" sldId="273"/>
        </pc:sldMkLst>
        <pc:spChg chg="del">
          <ac:chgData name="janita sikkema" userId="e1526528bcdc2d40" providerId="LiveId" clId="{52B22D1F-B054-49EC-9B00-683DE4BB582C}" dt="2020-09-25T13:31:29.516" v="1508"/>
          <ac:spMkLst>
            <pc:docMk/>
            <pc:sldMk cId="2481485304" sldId="273"/>
            <ac:spMk id="2" creationId="{D666AA25-7E0D-40E3-BA53-403E86F3F48F}"/>
          </ac:spMkLst>
        </pc:spChg>
        <pc:spChg chg="del">
          <ac:chgData name="janita sikkema" userId="e1526528bcdc2d40" providerId="LiveId" clId="{52B22D1F-B054-49EC-9B00-683DE4BB582C}" dt="2020-09-25T13:31:38.179" v="1510" actId="478"/>
          <ac:spMkLst>
            <pc:docMk/>
            <pc:sldMk cId="2481485304" sldId="273"/>
            <ac:spMk id="3" creationId="{77E14D62-B7C0-4E20-A7A8-B7D30BF1986D}"/>
          </ac:spMkLst>
        </pc:spChg>
        <pc:spChg chg="add">
          <ac:chgData name="janita sikkema" userId="e1526528bcdc2d40" providerId="LiveId" clId="{52B22D1F-B054-49EC-9B00-683DE4BB582C}" dt="2020-09-25T13:31:29.516" v="1508"/>
          <ac:spMkLst>
            <pc:docMk/>
            <pc:sldMk cId="2481485304" sldId="273"/>
            <ac:spMk id="5" creationId="{696288EA-2120-4757-A1E5-BF7224DA5674}"/>
          </ac:spMkLst>
        </pc:spChg>
        <pc:picChg chg="add mod">
          <ac:chgData name="janita sikkema" userId="e1526528bcdc2d40" providerId="LiveId" clId="{52B22D1F-B054-49EC-9B00-683DE4BB582C}" dt="2020-09-25T13:35:51.138" v="1544" actId="1076"/>
          <ac:picMkLst>
            <pc:docMk/>
            <pc:sldMk cId="2481485304" sldId="273"/>
            <ac:picMk id="4" creationId="{557FC3A5-CF71-4A87-B6B5-52AEDA35D7DE}"/>
          </ac:picMkLst>
        </pc:picChg>
        <pc:picChg chg="add del mod">
          <ac:chgData name="janita sikkema" userId="e1526528bcdc2d40" providerId="LiveId" clId="{52B22D1F-B054-49EC-9B00-683DE4BB582C}" dt="2020-09-25T13:35:02.452" v="1534" actId="478"/>
          <ac:picMkLst>
            <pc:docMk/>
            <pc:sldMk cId="2481485304" sldId="273"/>
            <ac:picMk id="8194" creationId="{3419A077-EA21-4D6D-BB0E-C64A6C3C8896}"/>
          </ac:picMkLst>
        </pc:picChg>
      </pc:sldChg>
      <pc:sldChg chg="addSp modSp modAnim">
        <pc:chgData name="janita sikkema" userId="e1526528bcdc2d40" providerId="LiveId" clId="{52B22D1F-B054-49EC-9B00-683DE4BB582C}" dt="2020-09-28T09:35:55.541" v="1636"/>
        <pc:sldMkLst>
          <pc:docMk/>
          <pc:sldMk cId="987203414" sldId="274"/>
        </pc:sldMkLst>
        <pc:spChg chg="mod">
          <ac:chgData name="janita sikkema" userId="e1526528bcdc2d40" providerId="LiveId" clId="{52B22D1F-B054-49EC-9B00-683DE4BB582C}" dt="2020-09-25T13:06:33.408" v="1143" actId="20577"/>
          <ac:spMkLst>
            <pc:docMk/>
            <pc:sldMk cId="987203414" sldId="274"/>
            <ac:spMk id="3" creationId="{F68D4354-6726-4FD1-88CC-ABE3F391268E}"/>
          </ac:spMkLst>
        </pc:spChg>
        <pc:picChg chg="add mod">
          <ac:chgData name="janita sikkema" userId="e1526528bcdc2d40" providerId="LiveId" clId="{52B22D1F-B054-49EC-9B00-683DE4BB582C}" dt="2020-09-25T13:09:07.483" v="1156" actId="1076"/>
          <ac:picMkLst>
            <pc:docMk/>
            <pc:sldMk cId="987203414" sldId="274"/>
            <ac:picMk id="2050" creationId="{17EE330F-90A1-4349-873B-21DAA0AAEBFE}"/>
          </ac:picMkLst>
        </pc:picChg>
        <pc:picChg chg="add mod">
          <ac:chgData name="janita sikkema" userId="e1526528bcdc2d40" providerId="LiveId" clId="{52B22D1F-B054-49EC-9B00-683DE4BB582C}" dt="2020-09-25T13:09:06.155" v="1155" actId="1076"/>
          <ac:picMkLst>
            <pc:docMk/>
            <pc:sldMk cId="987203414" sldId="274"/>
            <ac:picMk id="2052" creationId="{091E680A-ACC3-4D71-A079-D6CF38758D82}"/>
          </ac:picMkLst>
        </pc:picChg>
      </pc:sldChg>
      <pc:sldChg chg="addSp delSp modSp modAnim">
        <pc:chgData name="janita sikkema" userId="e1526528bcdc2d40" providerId="LiveId" clId="{52B22D1F-B054-49EC-9B00-683DE4BB582C}" dt="2020-09-25T13:14:03.790" v="1204"/>
        <pc:sldMkLst>
          <pc:docMk/>
          <pc:sldMk cId="3262511848" sldId="275"/>
        </pc:sldMkLst>
        <pc:spChg chg="mod">
          <ac:chgData name="janita sikkema" userId="e1526528bcdc2d40" providerId="LiveId" clId="{52B22D1F-B054-49EC-9B00-683DE4BB582C}" dt="2020-09-25T13:10:42.748" v="1168" actId="20577"/>
          <ac:spMkLst>
            <pc:docMk/>
            <pc:sldMk cId="3262511848" sldId="275"/>
            <ac:spMk id="3" creationId="{F68D4354-6726-4FD1-88CC-ABE3F391268E}"/>
          </ac:spMkLst>
        </pc:spChg>
        <pc:picChg chg="del">
          <ac:chgData name="janita sikkema" userId="e1526528bcdc2d40" providerId="LiveId" clId="{52B22D1F-B054-49EC-9B00-683DE4BB582C}" dt="2020-09-25T13:09:38.421" v="1157" actId="478"/>
          <ac:picMkLst>
            <pc:docMk/>
            <pc:sldMk cId="3262511848" sldId="275"/>
            <ac:picMk id="2050" creationId="{17EE330F-90A1-4349-873B-21DAA0AAEBFE}"/>
          </ac:picMkLst>
        </pc:picChg>
        <pc:picChg chg="del">
          <ac:chgData name="janita sikkema" userId="e1526528bcdc2d40" providerId="LiveId" clId="{52B22D1F-B054-49EC-9B00-683DE4BB582C}" dt="2020-09-25T13:09:40.296" v="1158" actId="478"/>
          <ac:picMkLst>
            <pc:docMk/>
            <pc:sldMk cId="3262511848" sldId="275"/>
            <ac:picMk id="2052" creationId="{091E680A-ACC3-4D71-A079-D6CF38758D82}"/>
          </ac:picMkLst>
        </pc:picChg>
        <pc:picChg chg="add mod">
          <ac:chgData name="janita sikkema" userId="e1526528bcdc2d40" providerId="LiveId" clId="{52B22D1F-B054-49EC-9B00-683DE4BB582C}" dt="2020-09-25T13:12:50.889" v="1185" actId="1076"/>
          <ac:picMkLst>
            <pc:docMk/>
            <pc:sldMk cId="3262511848" sldId="275"/>
            <ac:picMk id="4098" creationId="{E1D9A8D2-0282-4CE5-B435-B5B7E3109670}"/>
          </ac:picMkLst>
        </pc:picChg>
        <pc:picChg chg="add mod">
          <ac:chgData name="janita sikkema" userId="e1526528bcdc2d40" providerId="LiveId" clId="{52B22D1F-B054-49EC-9B00-683DE4BB582C}" dt="2020-09-25T13:13:43.547" v="1199" actId="1076"/>
          <ac:picMkLst>
            <pc:docMk/>
            <pc:sldMk cId="3262511848" sldId="275"/>
            <ac:picMk id="4100" creationId="{FE9BC179-1B2F-40D3-B976-E3F3DBE3856C}"/>
          </ac:picMkLst>
        </pc:picChg>
        <pc:picChg chg="add mod">
          <ac:chgData name="janita sikkema" userId="e1526528bcdc2d40" providerId="LiveId" clId="{52B22D1F-B054-49EC-9B00-683DE4BB582C}" dt="2020-09-25T13:13:42.275" v="1198" actId="1076"/>
          <ac:picMkLst>
            <pc:docMk/>
            <pc:sldMk cId="3262511848" sldId="275"/>
            <ac:picMk id="4102" creationId="{A8B3B855-20E6-4FF8-898A-77C13B1C3A84}"/>
          </ac:picMkLst>
        </pc:picChg>
      </pc:sldChg>
      <pc:sldChg chg="addSp delSp modSp modAnim">
        <pc:chgData name="janita sikkema" userId="e1526528bcdc2d40" providerId="LiveId" clId="{52B22D1F-B054-49EC-9B00-683DE4BB582C}" dt="2020-09-25T13:24:32.429" v="1276"/>
        <pc:sldMkLst>
          <pc:docMk/>
          <pc:sldMk cId="1003789728" sldId="276"/>
        </pc:sldMkLst>
        <pc:spChg chg="mod">
          <ac:chgData name="janita sikkema" userId="e1526528bcdc2d40" providerId="LiveId" clId="{52B22D1F-B054-49EC-9B00-683DE4BB582C}" dt="2020-09-25T13:14:34.726" v="1218" actId="5793"/>
          <ac:spMkLst>
            <pc:docMk/>
            <pc:sldMk cId="1003789728" sldId="276"/>
            <ac:spMk id="3" creationId="{F68D4354-6726-4FD1-88CC-ABE3F391268E}"/>
          </ac:spMkLst>
        </pc:spChg>
        <pc:picChg chg="del">
          <ac:chgData name="janita sikkema" userId="e1526528bcdc2d40" providerId="LiveId" clId="{52B22D1F-B054-49EC-9B00-683DE4BB582C}" dt="2020-09-25T13:14:26.531" v="1205" actId="478"/>
          <ac:picMkLst>
            <pc:docMk/>
            <pc:sldMk cId="1003789728" sldId="276"/>
            <ac:picMk id="4098" creationId="{E1D9A8D2-0282-4CE5-B435-B5B7E3109670}"/>
          </ac:picMkLst>
        </pc:picChg>
        <pc:picChg chg="del">
          <ac:chgData name="janita sikkema" userId="e1526528bcdc2d40" providerId="LiveId" clId="{52B22D1F-B054-49EC-9B00-683DE4BB582C}" dt="2020-09-25T13:14:27.535" v="1207" actId="478"/>
          <ac:picMkLst>
            <pc:docMk/>
            <pc:sldMk cId="1003789728" sldId="276"/>
            <ac:picMk id="4100" creationId="{FE9BC179-1B2F-40D3-B976-E3F3DBE3856C}"/>
          </ac:picMkLst>
        </pc:picChg>
        <pc:picChg chg="del">
          <ac:chgData name="janita sikkema" userId="e1526528bcdc2d40" providerId="LiveId" clId="{52B22D1F-B054-49EC-9B00-683DE4BB582C}" dt="2020-09-25T13:14:27.044" v="1206" actId="478"/>
          <ac:picMkLst>
            <pc:docMk/>
            <pc:sldMk cId="1003789728" sldId="276"/>
            <ac:picMk id="4102" creationId="{A8B3B855-20E6-4FF8-898A-77C13B1C3A84}"/>
          </ac:picMkLst>
        </pc:picChg>
        <pc:picChg chg="add mod">
          <ac:chgData name="janita sikkema" userId="e1526528bcdc2d40" providerId="LiveId" clId="{52B22D1F-B054-49EC-9B00-683DE4BB582C}" dt="2020-09-25T13:21:28.859" v="1254" actId="1076"/>
          <ac:picMkLst>
            <pc:docMk/>
            <pc:sldMk cId="1003789728" sldId="276"/>
            <ac:picMk id="5122" creationId="{6B752B87-034D-485B-9FE7-55FF45A80AEF}"/>
          </ac:picMkLst>
        </pc:picChg>
        <pc:picChg chg="add mod">
          <ac:chgData name="janita sikkema" userId="e1526528bcdc2d40" providerId="LiveId" clId="{52B22D1F-B054-49EC-9B00-683DE4BB582C}" dt="2020-09-25T13:21:29.978" v="1255" actId="1076"/>
          <ac:picMkLst>
            <pc:docMk/>
            <pc:sldMk cId="1003789728" sldId="276"/>
            <ac:picMk id="5124" creationId="{8D33C5D2-EDF6-4148-8B13-A7B9D4146753}"/>
          </ac:picMkLst>
        </pc:picChg>
        <pc:picChg chg="add del mod">
          <ac:chgData name="janita sikkema" userId="e1526528bcdc2d40" providerId="LiveId" clId="{52B22D1F-B054-49EC-9B00-683DE4BB582C}" dt="2020-09-25T13:23:30.854" v="1266" actId="478"/>
          <ac:picMkLst>
            <pc:docMk/>
            <pc:sldMk cId="1003789728" sldId="276"/>
            <ac:picMk id="5126" creationId="{BEF99F14-3E3C-4E59-A398-1C8F747BFA54}"/>
          </ac:picMkLst>
        </pc:picChg>
        <pc:picChg chg="add mod">
          <ac:chgData name="janita sikkema" userId="e1526528bcdc2d40" providerId="LiveId" clId="{52B22D1F-B054-49EC-9B00-683DE4BB582C}" dt="2020-09-25T13:22:55.971" v="1257" actId="1076"/>
          <ac:picMkLst>
            <pc:docMk/>
            <pc:sldMk cId="1003789728" sldId="276"/>
            <ac:picMk id="5128" creationId="{A3DDE7CE-96E2-4C69-A4B8-9B4B7932AF5C}"/>
          </ac:picMkLst>
        </pc:picChg>
        <pc:picChg chg="add mod">
          <ac:chgData name="janita sikkema" userId="e1526528bcdc2d40" providerId="LiveId" clId="{52B22D1F-B054-49EC-9B00-683DE4BB582C}" dt="2020-09-25T13:24:19.730" v="1272" actId="1076"/>
          <ac:picMkLst>
            <pc:docMk/>
            <pc:sldMk cId="1003789728" sldId="276"/>
            <ac:picMk id="5130" creationId="{98507F99-4C53-41AA-BDAF-8B5E00771E41}"/>
          </ac:picMkLst>
        </pc:picChg>
      </pc:sldChg>
      <pc:sldChg chg="addSp delSp modSp modAnim">
        <pc:chgData name="janita sikkema" userId="e1526528bcdc2d40" providerId="LiveId" clId="{52B22D1F-B054-49EC-9B00-683DE4BB582C}" dt="2020-09-25T13:27:56.527" v="1304" actId="1076"/>
        <pc:sldMkLst>
          <pc:docMk/>
          <pc:sldMk cId="3145102780" sldId="277"/>
        </pc:sldMkLst>
        <pc:spChg chg="mod">
          <ac:chgData name="janita sikkema" userId="e1526528bcdc2d40" providerId="LiveId" clId="{52B22D1F-B054-49EC-9B00-683DE4BB582C}" dt="2020-09-25T13:27:20.677" v="1296" actId="5793"/>
          <ac:spMkLst>
            <pc:docMk/>
            <pc:sldMk cId="3145102780" sldId="277"/>
            <ac:spMk id="3" creationId="{F68D4354-6726-4FD1-88CC-ABE3F391268E}"/>
          </ac:spMkLst>
        </pc:spChg>
        <pc:picChg chg="del">
          <ac:chgData name="janita sikkema" userId="e1526528bcdc2d40" providerId="LiveId" clId="{52B22D1F-B054-49EC-9B00-683DE4BB582C}" dt="2020-09-25T13:27:13.309" v="1284" actId="478"/>
          <ac:picMkLst>
            <pc:docMk/>
            <pc:sldMk cId="3145102780" sldId="277"/>
            <ac:picMk id="5122" creationId="{6B752B87-034D-485B-9FE7-55FF45A80AEF}"/>
          </ac:picMkLst>
        </pc:picChg>
        <pc:picChg chg="del">
          <ac:chgData name="janita sikkema" userId="e1526528bcdc2d40" providerId="LiveId" clId="{52B22D1F-B054-49EC-9B00-683DE4BB582C}" dt="2020-09-25T13:27:12.185" v="1282" actId="478"/>
          <ac:picMkLst>
            <pc:docMk/>
            <pc:sldMk cId="3145102780" sldId="277"/>
            <ac:picMk id="5124" creationId="{8D33C5D2-EDF6-4148-8B13-A7B9D4146753}"/>
          </ac:picMkLst>
        </pc:picChg>
        <pc:picChg chg="del">
          <ac:chgData name="janita sikkema" userId="e1526528bcdc2d40" providerId="LiveId" clId="{52B22D1F-B054-49EC-9B00-683DE4BB582C}" dt="2020-09-25T13:27:12.671" v="1283" actId="478"/>
          <ac:picMkLst>
            <pc:docMk/>
            <pc:sldMk cId="3145102780" sldId="277"/>
            <ac:picMk id="5128" creationId="{A3DDE7CE-96E2-4C69-A4B8-9B4B7932AF5C}"/>
          </ac:picMkLst>
        </pc:picChg>
        <pc:picChg chg="del">
          <ac:chgData name="janita sikkema" userId="e1526528bcdc2d40" providerId="LiveId" clId="{52B22D1F-B054-49EC-9B00-683DE4BB582C}" dt="2020-09-25T13:27:11.559" v="1281" actId="478"/>
          <ac:picMkLst>
            <pc:docMk/>
            <pc:sldMk cId="3145102780" sldId="277"/>
            <ac:picMk id="5130" creationId="{98507F99-4C53-41AA-BDAF-8B5E00771E41}"/>
          </ac:picMkLst>
        </pc:picChg>
        <pc:picChg chg="add mod">
          <ac:chgData name="janita sikkema" userId="e1526528bcdc2d40" providerId="LiveId" clId="{52B22D1F-B054-49EC-9B00-683DE4BB582C}" dt="2020-09-25T13:27:56.527" v="1304" actId="1076"/>
          <ac:picMkLst>
            <pc:docMk/>
            <pc:sldMk cId="3145102780" sldId="277"/>
            <ac:picMk id="7170" creationId="{FC8C3DDD-5065-4EAB-8863-ECF5CBCBEEEF}"/>
          </ac:picMkLst>
        </pc:picChg>
      </pc:sldChg>
      <pc:sldChg chg="modSp add">
        <pc:chgData name="janita sikkema" userId="e1526528bcdc2d40" providerId="LiveId" clId="{52B22D1F-B054-49EC-9B00-683DE4BB582C}" dt="2020-09-25T13:29:46.888" v="1506" actId="20577"/>
        <pc:sldMkLst>
          <pc:docMk/>
          <pc:sldMk cId="561735030" sldId="278"/>
        </pc:sldMkLst>
        <pc:spChg chg="mod">
          <ac:chgData name="janita sikkema" userId="e1526528bcdc2d40" providerId="LiveId" clId="{52B22D1F-B054-49EC-9B00-683DE4BB582C}" dt="2020-09-25T13:28:44.954" v="1314" actId="255"/>
          <ac:spMkLst>
            <pc:docMk/>
            <pc:sldMk cId="561735030" sldId="278"/>
            <ac:spMk id="2" creationId="{313CB0DB-503B-4EC7-B1D9-9AD43BB61B41}"/>
          </ac:spMkLst>
        </pc:spChg>
        <pc:spChg chg="mod">
          <ac:chgData name="janita sikkema" userId="e1526528bcdc2d40" providerId="LiveId" clId="{52B22D1F-B054-49EC-9B00-683DE4BB582C}" dt="2020-09-25T13:29:46.888" v="1506" actId="20577"/>
          <ac:spMkLst>
            <pc:docMk/>
            <pc:sldMk cId="561735030" sldId="278"/>
            <ac:spMk id="3" creationId="{E2253A5C-A5FD-4183-8EB3-AD92711C57B3}"/>
          </ac:spMkLst>
        </pc:spChg>
      </pc:sldChg>
      <pc:sldChg chg="add del">
        <pc:chgData name="janita sikkema" userId="e1526528bcdc2d40" providerId="LiveId" clId="{52B22D1F-B054-49EC-9B00-683DE4BB582C}" dt="2020-09-25T13:27:39.086" v="1301"/>
        <pc:sldMkLst>
          <pc:docMk/>
          <pc:sldMk cId="1833969049" sldId="278"/>
        </pc:sldMkLst>
      </pc:sldChg>
      <pc:sldChg chg="add del">
        <pc:chgData name="janita sikkema" userId="e1526528bcdc2d40" providerId="LiveId" clId="{52B22D1F-B054-49EC-9B00-683DE4BB582C}" dt="2020-09-25T13:27:30.690" v="1299"/>
        <pc:sldMkLst>
          <pc:docMk/>
          <pc:sldMk cId="1955175412" sldId="278"/>
        </pc:sldMkLst>
      </pc:sldChg>
      <pc:sldChg chg="modSp add">
        <pc:chgData name="janita sikkema" userId="e1526528bcdc2d40" providerId="LiveId" clId="{52B22D1F-B054-49EC-9B00-683DE4BB582C}" dt="2020-09-25T13:37:17.055" v="1630" actId="122"/>
        <pc:sldMkLst>
          <pc:docMk/>
          <pc:sldMk cId="407904893" sldId="279"/>
        </pc:sldMkLst>
        <pc:spChg chg="mod">
          <ac:chgData name="janita sikkema" userId="e1526528bcdc2d40" providerId="LiveId" clId="{52B22D1F-B054-49EC-9B00-683DE4BB582C}" dt="2020-09-25T13:36:52.177" v="1569" actId="27636"/>
          <ac:spMkLst>
            <pc:docMk/>
            <pc:sldMk cId="407904893" sldId="279"/>
            <ac:spMk id="2" creationId="{BE5E5B9C-84CC-4997-BC73-5EFF04F9AFAC}"/>
          </ac:spMkLst>
        </pc:spChg>
        <pc:spChg chg="mod">
          <ac:chgData name="janita sikkema" userId="e1526528bcdc2d40" providerId="LiveId" clId="{52B22D1F-B054-49EC-9B00-683DE4BB582C}" dt="2020-09-25T13:37:17.055" v="1630" actId="122"/>
          <ac:spMkLst>
            <pc:docMk/>
            <pc:sldMk cId="407904893" sldId="279"/>
            <ac:spMk id="3" creationId="{7E2FBBA5-D641-415B-9C4E-DF99E71631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B9E90-0C86-4C45-9D11-EE33CDBB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860" y="173228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nl-NL" sz="9600" b="1" dirty="0"/>
              <a:t>Pijn</a:t>
            </a:r>
          </a:p>
        </p:txBody>
      </p:sp>
    </p:spTree>
    <p:extLst>
      <p:ext uri="{BB962C8B-B14F-4D97-AF65-F5344CB8AC3E}">
        <p14:creationId xmlns:p14="http://schemas.microsoft.com/office/powerpoint/2010/main" val="238770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A7DA3-A8FD-4CA1-A06F-452623C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41" y="694875"/>
            <a:ext cx="8915400" cy="146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/>
              <a:t>Model van </a:t>
            </a:r>
            <a:r>
              <a:rPr lang="nl-NL" sz="5400" b="1" dirty="0" err="1"/>
              <a:t>Loeser</a:t>
            </a:r>
            <a:endParaRPr lang="nl-NL" sz="54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6E94BE-8463-485F-A2AE-BC944992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3" b="97959" l="4915" r="44991">
                        <a14:foregroundMark x1="15501" y1="89482" x2="21267" y2="96860"/>
                        <a14:foregroundMark x1="21267" y1="96860" x2="28922" y2="95761"/>
                        <a14:foregroundMark x1="28922" y1="95761" x2="31853" y2="88697"/>
                        <a14:foregroundMark x1="21456" y1="97959" x2="25520" y2="97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10449" y="2157231"/>
            <a:ext cx="3391783" cy="40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FC380588-3906-47C5-AA03-C87E37491D15}"/>
              </a:ext>
            </a:extLst>
          </p:cNvPr>
          <p:cNvSpPr/>
          <p:nvPr/>
        </p:nvSpPr>
        <p:spPr>
          <a:xfrm>
            <a:off x="3738880" y="4795521"/>
            <a:ext cx="1351280" cy="13676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5DEE912-1183-4D04-8FBE-A08A32918082}"/>
              </a:ext>
            </a:extLst>
          </p:cNvPr>
          <p:cNvSpPr/>
          <p:nvPr/>
        </p:nvSpPr>
        <p:spPr>
          <a:xfrm>
            <a:off x="3566160" y="3619588"/>
            <a:ext cx="1676400" cy="25435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CE7D96-4090-49E7-9E96-1EFB9A0B8872}"/>
              </a:ext>
            </a:extLst>
          </p:cNvPr>
          <p:cNvSpPr txBox="1"/>
          <p:nvPr/>
        </p:nvSpPr>
        <p:spPr>
          <a:xfrm>
            <a:off x="6096000" y="513241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snijdt in je vinger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EAC4DA-30A6-4681-9B9A-5B0109222AE4}"/>
              </a:ext>
            </a:extLst>
          </p:cNvPr>
          <p:cNvSpPr txBox="1"/>
          <p:nvPr/>
        </p:nvSpPr>
        <p:spPr>
          <a:xfrm>
            <a:off x="6096000" y="3840480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zenuwen geven het signaal door naar je hersenen</a:t>
            </a:r>
          </a:p>
        </p:txBody>
      </p:sp>
    </p:spTree>
    <p:extLst>
      <p:ext uri="{BB962C8B-B14F-4D97-AF65-F5344CB8AC3E}">
        <p14:creationId xmlns:p14="http://schemas.microsoft.com/office/powerpoint/2010/main" val="204997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A7DA3-A8FD-4CA1-A06F-452623C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41" y="694875"/>
            <a:ext cx="8915400" cy="146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/>
              <a:t>Model van </a:t>
            </a:r>
            <a:r>
              <a:rPr lang="nl-NL" sz="5400" b="1" dirty="0" err="1"/>
              <a:t>Loeser</a:t>
            </a:r>
            <a:endParaRPr lang="nl-NL" sz="54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6E94BE-8463-485F-A2AE-BC944992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3" b="97174" l="4915" r="44991">
                        <a14:foregroundMark x1="10397" y1="79592" x2="8034" y2="67504"/>
                        <a14:foregroundMark x1="8034" y1="67504" x2="7845" y2="54788"/>
                        <a14:foregroundMark x1="7845" y1="54788" x2="13516" y2="31868"/>
                        <a14:foregroundMark x1="13516" y1="31868" x2="19093" y2="23234"/>
                        <a14:foregroundMark x1="19093" y1="23234" x2="27221" y2="23234"/>
                        <a14:foregroundMark x1="27221" y1="23234" x2="35917" y2="43799"/>
                        <a14:foregroundMark x1="35917" y1="43799" x2="38563" y2="54788"/>
                        <a14:foregroundMark x1="38563" y1="54788" x2="39414" y2="67504"/>
                        <a14:foregroundMark x1="39414" y1="67504" x2="33648" y2="91523"/>
                        <a14:foregroundMark x1="33648" y1="91523" x2="30907" y2="94505"/>
                        <a14:foregroundMark x1="21456" y1="28100" x2="21456" y2="28100"/>
                        <a14:foregroundMark x1="31853" y1="29827" x2="31853" y2="29827"/>
                        <a14:foregroundMark x1="24008" y1="97174" x2="24008" y2="97174"/>
                        <a14:foregroundMark x1="23535" y1="34694" x2="23535" y2="34694"/>
                        <a14:foregroundMark x1="23535" y1="35008" x2="23535" y2="35008"/>
                        <a14:foregroundMark x1="25520" y1="35008" x2="31569" y2="43171"/>
                        <a14:foregroundMark x1="31569" y1="43171" x2="35161" y2="54788"/>
                        <a14:foregroundMark x1="35161" y1="54788" x2="36295" y2="67033"/>
                        <a14:foregroundMark x1="36295" y1="67033" x2="33648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10449" y="2157231"/>
            <a:ext cx="3391783" cy="40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FEC49744-F5AE-4F12-BEA1-99AD07583DD4}"/>
              </a:ext>
            </a:extLst>
          </p:cNvPr>
          <p:cNvSpPr/>
          <p:nvPr/>
        </p:nvSpPr>
        <p:spPr>
          <a:xfrm>
            <a:off x="3230880" y="2814320"/>
            <a:ext cx="2377440" cy="33488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5F9778-70CD-46E6-974B-FABCAF29EB1B}"/>
              </a:ext>
            </a:extLst>
          </p:cNvPr>
          <p:cNvSpPr txBox="1"/>
          <p:nvPr/>
        </p:nvSpPr>
        <p:spPr>
          <a:xfrm>
            <a:off x="6096000" y="513241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snijdt in je vinger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A54B5DF-D296-443B-B4FC-B387B0B5C8E6}"/>
              </a:ext>
            </a:extLst>
          </p:cNvPr>
          <p:cNvSpPr txBox="1"/>
          <p:nvPr/>
        </p:nvSpPr>
        <p:spPr>
          <a:xfrm>
            <a:off x="6096000" y="3840480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zenuwen geven het signaal door naar je hersenen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D4F9835-3A1A-4183-B459-D48954F651FF}"/>
              </a:ext>
            </a:extLst>
          </p:cNvPr>
          <p:cNvSpPr txBox="1"/>
          <p:nvPr/>
        </p:nvSpPr>
        <p:spPr>
          <a:xfrm>
            <a:off x="6202231" y="2843478"/>
            <a:ext cx="479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Is afhankelijk van je stemming, emoties, eerdere ervaringen.</a:t>
            </a:r>
          </a:p>
        </p:txBody>
      </p:sp>
    </p:spTree>
    <p:extLst>
      <p:ext uri="{BB962C8B-B14F-4D97-AF65-F5344CB8AC3E}">
        <p14:creationId xmlns:p14="http://schemas.microsoft.com/office/powerpoint/2010/main" val="164022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A7DA3-A8FD-4CA1-A06F-452623C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41" y="694875"/>
            <a:ext cx="8915400" cy="146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/>
              <a:t>Model van </a:t>
            </a:r>
            <a:r>
              <a:rPr lang="nl-NL" sz="5400" b="1" dirty="0" err="1"/>
              <a:t>Loeser</a:t>
            </a:r>
            <a:endParaRPr lang="nl-NL" sz="54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6E94BE-8463-485F-A2AE-BC944992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10449" y="2157231"/>
            <a:ext cx="3391783" cy="40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D0DF8F-C1F3-4CF1-9DA2-0C2CA0767F22}"/>
              </a:ext>
            </a:extLst>
          </p:cNvPr>
          <p:cNvSpPr txBox="1"/>
          <p:nvPr/>
        </p:nvSpPr>
        <p:spPr>
          <a:xfrm>
            <a:off x="6096000" y="513241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snijdt in je vinger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207D3C-3AD9-443E-A533-181783EA9F7E}"/>
              </a:ext>
            </a:extLst>
          </p:cNvPr>
          <p:cNvSpPr txBox="1"/>
          <p:nvPr/>
        </p:nvSpPr>
        <p:spPr>
          <a:xfrm>
            <a:off x="6096000" y="3840480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zenuwen geven het signaal door naar je hersenen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DEF8B2-4BD2-4EC2-BA9D-B38BC02C2619}"/>
              </a:ext>
            </a:extLst>
          </p:cNvPr>
          <p:cNvSpPr txBox="1"/>
          <p:nvPr/>
        </p:nvSpPr>
        <p:spPr>
          <a:xfrm>
            <a:off x="6202231" y="2843478"/>
            <a:ext cx="479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Is afhankelijk van je stemming, emoties, eerdere ervaringen.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3DB7EB-3A5E-4823-B790-1FFE4A201E3D}"/>
              </a:ext>
            </a:extLst>
          </p:cNvPr>
          <p:cNvSpPr txBox="1"/>
          <p:nvPr/>
        </p:nvSpPr>
        <p:spPr>
          <a:xfrm>
            <a:off x="6019351" y="1714779"/>
            <a:ext cx="4648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neemt medicatie, maakt een afspraak bij de huisarts of begint te schreeuwen</a:t>
            </a:r>
          </a:p>
        </p:txBody>
      </p:sp>
    </p:spTree>
    <p:extLst>
      <p:ext uri="{BB962C8B-B14F-4D97-AF65-F5344CB8AC3E}">
        <p14:creationId xmlns:p14="http://schemas.microsoft.com/office/powerpoint/2010/main" val="411010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8972F0-FA49-4CD1-8003-48E7F66C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692" y="224536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9600" b="1" dirty="0"/>
              <a:t>Casus</a:t>
            </a:r>
          </a:p>
        </p:txBody>
      </p:sp>
    </p:spTree>
    <p:extLst>
      <p:ext uri="{BB962C8B-B14F-4D97-AF65-F5344CB8AC3E}">
        <p14:creationId xmlns:p14="http://schemas.microsoft.com/office/powerpoint/2010/main" val="72676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A1A43-E907-42B4-9F7D-F418750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812" y="256032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b="1" dirty="0"/>
              <a:t>‘Het doet pijn wanneer de client zegt dat het pijn doet’</a:t>
            </a:r>
          </a:p>
        </p:txBody>
      </p:sp>
    </p:spTree>
    <p:extLst>
      <p:ext uri="{BB962C8B-B14F-4D97-AF65-F5344CB8AC3E}">
        <p14:creationId xmlns:p14="http://schemas.microsoft.com/office/powerpoint/2010/main" val="273835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99080D-F5E7-4758-B6C9-39D2847A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Waarom?</a:t>
            </a:r>
          </a:p>
          <a:p>
            <a:pPr lvl="1"/>
            <a:r>
              <a:rPr lang="nl-NL" sz="3000" dirty="0"/>
              <a:t>Pijn kan je wakker houden</a:t>
            </a:r>
          </a:p>
          <a:p>
            <a:pPr lvl="1"/>
            <a:r>
              <a:rPr lang="nl-NL" sz="3000" dirty="0"/>
              <a:t>Pijn kan angst en onrust veroorzaken</a:t>
            </a:r>
          </a:p>
          <a:p>
            <a:pPr lvl="1"/>
            <a:endParaRPr lang="nl-NL" sz="3000" dirty="0"/>
          </a:p>
          <a:p>
            <a:pPr marL="0" indent="0" algn="ctr">
              <a:buNone/>
            </a:pPr>
            <a:r>
              <a:rPr lang="nl-NL" sz="4000" b="1" dirty="0"/>
              <a:t>Belangrijk voor het geven van precies genoeg pijnstilling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D1D4E38-0553-4190-8299-7872B10E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/>
              <a:t>Het meten van pijn</a:t>
            </a:r>
          </a:p>
        </p:txBody>
      </p:sp>
    </p:spTree>
    <p:extLst>
      <p:ext uri="{BB962C8B-B14F-4D97-AF65-F5344CB8AC3E}">
        <p14:creationId xmlns:p14="http://schemas.microsoft.com/office/powerpoint/2010/main" val="26751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261B1-E334-45B3-A72C-928DA058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Het meten van pijn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F105FD-6209-4B27-BDFD-EB65CC63027C}"/>
              </a:ext>
            </a:extLst>
          </p:cNvPr>
          <p:cNvSpPr txBox="1"/>
          <p:nvPr/>
        </p:nvSpPr>
        <p:spPr>
          <a:xfrm>
            <a:off x="4212404" y="1905000"/>
            <a:ext cx="523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8" name="Picture 4" descr="Pijnscore meten (NRS-score) - Elisabeth-TweeSteden Ziekenhuis">
            <a:extLst>
              <a:ext uri="{FF2B5EF4-FFF2-40B4-BE49-F238E27FC236}">
                <a16:creationId xmlns:a16="http://schemas.microsoft.com/office/drawing/2014/main" id="{8BCDCDB5-364D-4215-AE8C-1BB0E6705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/>
          <a:stretch/>
        </p:blipFill>
        <p:spPr bwMode="auto">
          <a:xfrm>
            <a:off x="9397765" y="1607049"/>
            <a:ext cx="208869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B8C1A6-5C3C-4DEB-BF9D-F8BAD58D50FA}"/>
              </a:ext>
            </a:extLst>
          </p:cNvPr>
          <p:cNvSpPr txBox="1"/>
          <p:nvPr/>
        </p:nvSpPr>
        <p:spPr>
          <a:xfrm>
            <a:off x="3226085" y="2385865"/>
            <a:ext cx="5784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0:		geen pijn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1-4:		</a:t>
            </a:r>
            <a:r>
              <a:rPr lang="nl-NL" dirty="0" err="1"/>
              <a:t>acceptable</a:t>
            </a:r>
            <a:r>
              <a:rPr lang="nl-NL" dirty="0"/>
              <a:t> pijn (geen pijnstilling nodig)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5-10:	</a:t>
            </a:r>
            <a:r>
              <a:rPr lang="nl-NL" dirty="0" err="1"/>
              <a:t>onacceptable</a:t>
            </a:r>
            <a:r>
              <a:rPr lang="nl-NL" dirty="0"/>
              <a:t> pijn (pijnstilling nodig)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0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EE2EC-D5A4-46AE-A13E-67714182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Pijnstilling</a:t>
            </a:r>
          </a:p>
        </p:txBody>
      </p:sp>
    </p:spTree>
    <p:extLst>
      <p:ext uri="{BB962C8B-B14F-4D97-AF65-F5344CB8AC3E}">
        <p14:creationId xmlns:p14="http://schemas.microsoft.com/office/powerpoint/2010/main" val="25719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EE2EC-D5A4-46AE-A13E-67714182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Pijnstilling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D4354-6726-4FD1-88CC-ABE3F391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Soorten pijnstilling:</a:t>
            </a:r>
          </a:p>
          <a:p>
            <a:pPr lvl="1"/>
            <a:r>
              <a:rPr lang="nl-NL" sz="3000" dirty="0"/>
              <a:t>Paracetamol</a:t>
            </a:r>
          </a:p>
        </p:txBody>
      </p:sp>
      <p:pic>
        <p:nvPicPr>
          <p:cNvPr id="2050" name="Picture 2" descr="Apothekers onderzoeken paracetamol op kankerverwekkende stof">
            <a:extLst>
              <a:ext uri="{FF2B5EF4-FFF2-40B4-BE49-F238E27FC236}">
                <a16:creationId xmlns:a16="http://schemas.microsoft.com/office/drawing/2014/main" id="{17EE330F-90A1-4349-873B-21DAA0AA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10" y="2468167"/>
            <a:ext cx="4533523" cy="25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Zetpil">
            <a:extLst>
              <a:ext uri="{FF2B5EF4-FFF2-40B4-BE49-F238E27FC236}">
                <a16:creationId xmlns:a16="http://schemas.microsoft.com/office/drawing/2014/main" id="{091E680A-ACC3-4D71-A079-D6CF38758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 bwMode="auto">
          <a:xfrm>
            <a:off x="3148121" y="3695272"/>
            <a:ext cx="2831819" cy="262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EE2EC-D5A4-46AE-A13E-67714182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Pijnstilling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D4354-6726-4FD1-88CC-ABE3F391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Soorten pijnstilling:</a:t>
            </a:r>
          </a:p>
          <a:p>
            <a:pPr lvl="1"/>
            <a:r>
              <a:rPr lang="nl-NL" sz="3000" dirty="0"/>
              <a:t>Paracetamol</a:t>
            </a:r>
          </a:p>
          <a:p>
            <a:pPr lvl="1"/>
            <a:r>
              <a:rPr lang="nl-NL" sz="3000" dirty="0" err="1"/>
              <a:t>NSAID’s</a:t>
            </a:r>
            <a:r>
              <a:rPr lang="nl-NL" sz="3000" dirty="0"/>
              <a:t> </a:t>
            </a:r>
          </a:p>
        </p:txBody>
      </p:sp>
      <p:pic>
        <p:nvPicPr>
          <p:cNvPr id="4098" name="Picture 2" descr="EMA: Geen bewijs dat ibuprofen klachten door coronavirus verergert | NU -  Het laatste nieuws het eerst op NU.nl">
            <a:extLst>
              <a:ext uri="{FF2B5EF4-FFF2-40B4-BE49-F238E27FC236}">
                <a16:creationId xmlns:a16="http://schemas.microsoft.com/office/drawing/2014/main" id="{E1D9A8D2-0282-4CE5-B435-B5B7E310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86" y="20920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clofenac Sodium Tablets, डाईक्लोफेनाक सोडियम टैबलेट in Tardeo, Mumbai ,  CSC Pharmaceuticals International | ID: 18857063848">
            <a:extLst>
              <a:ext uri="{FF2B5EF4-FFF2-40B4-BE49-F238E27FC236}">
                <a16:creationId xmlns:a16="http://schemas.microsoft.com/office/drawing/2014/main" id="{FE9BC179-1B2F-40D3-B976-E3F3DBE3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08" y="42730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y Naproxen (Aleve) Tablets For Sale Online from £2.48 each - UK Meds">
            <a:extLst>
              <a:ext uri="{FF2B5EF4-FFF2-40B4-BE49-F238E27FC236}">
                <a16:creationId xmlns:a16="http://schemas.microsoft.com/office/drawing/2014/main" id="{A8B3B855-20E6-4FF8-898A-77C13B1C3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89" b="67726" l="9167" r="88167">
                        <a14:foregroundMark x1="44917" y1="42391" x2="44917" y2="42391"/>
                        <a14:foregroundMark x1="11338" y1="33483" x2="16917" y2="40134"/>
                        <a14:foregroundMark x1="9833" y1="31689" x2="10157" y2="32075"/>
                        <a14:foregroundMark x1="16917" y1="40134" x2="16417" y2="60786"/>
                        <a14:foregroundMark x1="16417" y1="60786" x2="10870" y2="54849"/>
                        <a14:foregroundMark x1="9163" y1="32107" x2="9167" y2="31773"/>
                        <a14:foregroundMark x1="9167" y1="31773" x2="9167" y2="31689"/>
                        <a14:backgroundMark x1="9000" y1="33528" x2="9000" y2="33528"/>
                        <a14:backgroundMark x1="9417" y1="35033" x2="9417" y2="35033"/>
                        <a14:backgroundMark x1="9417" y1="37542" x2="9417" y2="37542"/>
                        <a14:backgroundMark x1="9417" y1="37793" x2="9417" y2="38629"/>
                        <a14:backgroundMark x1="9167" y1="32107" x2="9833" y2="52926"/>
                        <a14:backgroundMark x1="9000" y1="50167" x2="9000" y2="54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" t="27778" r="2713" b="27778"/>
          <a:stretch/>
        </p:blipFill>
        <p:spPr bwMode="auto">
          <a:xfrm>
            <a:off x="6612029" y="4273087"/>
            <a:ext cx="437775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F23A-01B5-4BE9-B47C-E0FB24C2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Nog even over de vorige keer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23C294C-FEE8-4A68-8F59-13A920AB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/>
          </a:bodyPr>
          <a:lstStyle/>
          <a:p>
            <a:r>
              <a:rPr lang="nl-NL" sz="3200" dirty="0"/>
              <a:t>Aan het eind van de les kan de leerling opnoemen welke soorten pijn er zijn en welke oorzaken deze kunnen hebben.</a:t>
            </a:r>
          </a:p>
          <a:p>
            <a:r>
              <a:rPr lang="nl-NL" sz="3200" dirty="0"/>
              <a:t>Aan het eind van de les kan de leerling vertellen hoe het komt dat we pijn voelen: de lichamelijke reactie.</a:t>
            </a:r>
          </a:p>
        </p:txBody>
      </p:sp>
    </p:spTree>
    <p:extLst>
      <p:ext uri="{BB962C8B-B14F-4D97-AF65-F5344CB8AC3E}">
        <p14:creationId xmlns:p14="http://schemas.microsoft.com/office/powerpoint/2010/main" val="394401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EE2EC-D5A4-46AE-A13E-67714182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Pijnstilling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D4354-6726-4FD1-88CC-ABE3F391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Soorten pijnstilling:</a:t>
            </a:r>
          </a:p>
          <a:p>
            <a:pPr lvl="1"/>
            <a:r>
              <a:rPr lang="nl-NL" sz="3000" dirty="0"/>
              <a:t>Paracetamol</a:t>
            </a:r>
          </a:p>
          <a:p>
            <a:pPr lvl="1"/>
            <a:r>
              <a:rPr lang="nl-NL" sz="3000" dirty="0" err="1"/>
              <a:t>NSAID’s</a:t>
            </a:r>
            <a:r>
              <a:rPr lang="nl-NL" sz="3000" dirty="0"/>
              <a:t> </a:t>
            </a:r>
          </a:p>
          <a:p>
            <a:pPr lvl="1"/>
            <a:r>
              <a:rPr lang="nl-NL" sz="3000" dirty="0"/>
              <a:t>Opiaten </a:t>
            </a:r>
          </a:p>
        </p:txBody>
      </p:sp>
      <p:pic>
        <p:nvPicPr>
          <p:cNvPr id="5122" name="Picture 2" descr="Opiaten – ampul 2ml morfine – Medical Effects">
            <a:extLst>
              <a:ext uri="{FF2B5EF4-FFF2-40B4-BE49-F238E27FC236}">
                <a16:creationId xmlns:a16="http://schemas.microsoft.com/office/drawing/2014/main" id="{6B752B87-034D-485B-9FE7-55FF45A8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74" t="13808" r="33500" b="22847"/>
          <a:stretch/>
        </p:blipFill>
        <p:spPr bwMode="auto">
          <a:xfrm>
            <a:off x="10048240" y="157714"/>
            <a:ext cx="1798320" cy="39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deïne 10mg 30tb kopen? Medicijnen.nl">
            <a:extLst>
              <a:ext uri="{FF2B5EF4-FFF2-40B4-BE49-F238E27FC236}">
                <a16:creationId xmlns:a16="http://schemas.microsoft.com/office/drawing/2014/main" id="{8D33C5D2-EDF6-4148-8B13-A7B9D4146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00" r="92250">
                        <a14:foregroundMark x1="11750" y1="25625" x2="10500" y2="25500"/>
                        <a14:foregroundMark x1="89875" y1="30125" x2="92250" y2="36875"/>
                        <a14:foregroundMark x1="92250" y1="36875" x2="92250" y2="37000"/>
                        <a14:foregroundMark x1="9875" y1="25625" x2="8000" y2="32750"/>
                        <a14:foregroundMark x1="8000" y1="32750" x2="825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22546"/>
          <a:stretch/>
        </p:blipFill>
        <p:spPr bwMode="auto">
          <a:xfrm>
            <a:off x="8005994" y="4575882"/>
            <a:ext cx="35967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linische Apot |">
            <a:extLst>
              <a:ext uri="{FF2B5EF4-FFF2-40B4-BE49-F238E27FC236}">
                <a16:creationId xmlns:a16="http://schemas.microsoft.com/office/drawing/2014/main" id="{A3DDE7CE-96E2-4C69-A4B8-9B4B7932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18" y="19663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ramadol Actavis | Milde tot matige pijn | Dokteronline.com">
            <a:extLst>
              <a:ext uri="{FF2B5EF4-FFF2-40B4-BE49-F238E27FC236}">
                <a16:creationId xmlns:a16="http://schemas.microsoft.com/office/drawing/2014/main" id="{98507F99-4C53-41AA-BDAF-8B5E00771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2" b="16832"/>
          <a:stretch/>
        </p:blipFill>
        <p:spPr bwMode="auto">
          <a:xfrm>
            <a:off x="3894472" y="4809561"/>
            <a:ext cx="3152440" cy="15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EE2EC-D5A4-46AE-A13E-67714182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Pijnstilling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D4354-6726-4FD1-88CC-ABE3F391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Soorten pijnstilling:</a:t>
            </a:r>
          </a:p>
          <a:p>
            <a:pPr lvl="1"/>
            <a:r>
              <a:rPr lang="nl-NL" sz="3000" dirty="0"/>
              <a:t>Paracetamol</a:t>
            </a:r>
          </a:p>
          <a:p>
            <a:pPr lvl="1"/>
            <a:r>
              <a:rPr lang="nl-NL" sz="3000" dirty="0" err="1"/>
              <a:t>NSAID’s</a:t>
            </a:r>
            <a:r>
              <a:rPr lang="nl-NL" sz="3000" dirty="0"/>
              <a:t> </a:t>
            </a:r>
          </a:p>
          <a:p>
            <a:pPr lvl="1"/>
            <a:r>
              <a:rPr lang="nl-NL" sz="3000" dirty="0"/>
              <a:t>Opiaten </a:t>
            </a:r>
          </a:p>
          <a:p>
            <a:pPr lvl="1"/>
            <a:r>
              <a:rPr lang="nl-NL" sz="3000" dirty="0"/>
              <a:t>Narcotica </a:t>
            </a:r>
          </a:p>
        </p:txBody>
      </p:sp>
      <p:pic>
        <p:nvPicPr>
          <p:cNvPr id="7170" name="Picture 2" descr="Home | Onder Narcose">
            <a:extLst>
              <a:ext uri="{FF2B5EF4-FFF2-40B4-BE49-F238E27FC236}">
                <a16:creationId xmlns:a16="http://schemas.microsoft.com/office/drawing/2014/main" id="{FC8C3DDD-5065-4EAB-8863-ECF5CBCB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74" y="4180382"/>
            <a:ext cx="5726023" cy="22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96288EA-2120-4757-A1E5-BF7224DA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/>
              <a:t>Pijnstilling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7FC3A5-CF71-4A87-B6B5-52AEDA35D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7" b="91991" l="2740" r="94178">
                        <a14:foregroundMark x1="46037" y1="12238" x2="52911" y2="15561"/>
                        <a14:foregroundMark x1="52911" y1="15561" x2="62842" y2="39817"/>
                        <a14:foregroundMark x1="62842" y1="39817" x2="55479" y2="48284"/>
                        <a14:foregroundMark x1="55479" y1="48284" x2="25514" y2="49657"/>
                        <a14:foregroundMark x1="85959" y1="74828" x2="91438" y2="86041"/>
                        <a14:foregroundMark x1="91438" y1="86041" x2="78082" y2="89931"/>
                        <a14:foregroundMark x1="78082" y1="89931" x2="10959" y2="90389"/>
                        <a14:foregroundMark x1="10959" y1="90389" x2="14555" y2="78261"/>
                        <a14:foregroundMark x1="14555" y1="78261" x2="17123" y2="74142"/>
                        <a14:foregroundMark x1="3558" y1="90825" x2="2740" y2="91991"/>
                        <a14:foregroundMark x1="7877" y1="84668" x2="4578" y2="89371"/>
                        <a14:foregroundMark x1="90753" y1="84897" x2="94178" y2="89703"/>
                        <a14:backgroundMark x1="47089" y1="915" x2="17123" y2="52632"/>
                        <a14:backgroundMark x1="17123" y1="52632" x2="0" y2="88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2071687"/>
            <a:ext cx="55626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8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CB0DB-503B-4EC7-B1D9-9AD43BB6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253A5C-A5FD-4183-8EB3-AD92711C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Aan het einde van de les kan de leerling vertellen waar pijnbeleving van afhankelijk is.</a:t>
            </a:r>
          </a:p>
          <a:p>
            <a:r>
              <a:rPr lang="nl-NL" sz="3200" dirty="0"/>
              <a:t>Aan het eind van de les kan de leerling verschillende groepen pijnstillers opnoemen.</a:t>
            </a:r>
          </a:p>
        </p:txBody>
      </p:sp>
    </p:spTree>
    <p:extLst>
      <p:ext uri="{BB962C8B-B14F-4D97-AF65-F5344CB8AC3E}">
        <p14:creationId xmlns:p14="http://schemas.microsoft.com/office/powerpoint/2010/main" val="273371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E5B9C-84CC-4997-BC73-5EFF04F9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5400" b="1" dirty="0"/>
              <a:t>Vragen?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2FBBA5-D641-415B-9C4E-DF99E7163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sz="3200" dirty="0"/>
              <a:t>Volgende les: Pijnbestrijding in de laatste levensfase</a:t>
            </a:r>
          </a:p>
        </p:txBody>
      </p:sp>
    </p:spTree>
    <p:extLst>
      <p:ext uri="{BB962C8B-B14F-4D97-AF65-F5344CB8AC3E}">
        <p14:creationId xmlns:p14="http://schemas.microsoft.com/office/powerpoint/2010/main" val="40790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2C5AD-9AB2-4366-8835-D4E7F437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8413" y="1493520"/>
            <a:ext cx="8915399" cy="2491381"/>
          </a:xfrm>
        </p:spPr>
        <p:txBody>
          <a:bodyPr>
            <a:normAutofit/>
          </a:bodyPr>
          <a:lstStyle/>
          <a:p>
            <a:pPr algn="ctr"/>
            <a:r>
              <a:rPr lang="nl-NL" sz="8800" b="1" dirty="0"/>
              <a:t>Pijnbeleving</a:t>
            </a:r>
          </a:p>
        </p:txBody>
      </p:sp>
    </p:spTree>
    <p:extLst>
      <p:ext uri="{BB962C8B-B14F-4D97-AF65-F5344CB8AC3E}">
        <p14:creationId xmlns:p14="http://schemas.microsoft.com/office/powerpoint/2010/main" val="312243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CB0DB-503B-4EC7-B1D9-9AD43BB6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253A5C-A5FD-4183-8EB3-AD92711C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Aan het einde van de les kan de leerling vertellen waar pijnbeleving van afhankelijk is.</a:t>
            </a:r>
          </a:p>
          <a:p>
            <a:r>
              <a:rPr lang="nl-NL" sz="3200" dirty="0"/>
              <a:t>Aan het eind van de les kan de leerling verschillende groepen pijnstillers opnoemen.</a:t>
            </a:r>
          </a:p>
        </p:txBody>
      </p:sp>
    </p:spTree>
    <p:extLst>
      <p:ext uri="{BB962C8B-B14F-4D97-AF65-F5344CB8AC3E}">
        <p14:creationId xmlns:p14="http://schemas.microsoft.com/office/powerpoint/2010/main" val="56173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CF950-0307-4375-93DE-9D36605B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Het ervaren van pijn</a:t>
            </a:r>
          </a:p>
        </p:txBody>
      </p:sp>
      <p:pic>
        <p:nvPicPr>
          <p:cNvPr id="1026" name="Picture 2" descr="Lichamelijke Pijn StressMaster">
            <a:extLst>
              <a:ext uri="{FF2B5EF4-FFF2-40B4-BE49-F238E27FC236}">
                <a16:creationId xmlns:a16="http://schemas.microsoft.com/office/drawing/2014/main" id="{8EA766FB-1B61-489C-AD2F-94F04CF99E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7" b="89655" l="9677" r="89862">
                        <a14:foregroundMark x1="65438" y1="12931" x2="80184" y2="20259"/>
                        <a14:foregroundMark x1="80184" y1="20259" x2="94009" y2="80172"/>
                        <a14:foregroundMark x1="94009" y1="80172" x2="84793" y2="93103"/>
                        <a14:foregroundMark x1="84793" y1="93103" x2="69124" y2="90517"/>
                        <a14:foregroundMark x1="69124" y1="90517" x2="36406" y2="97845"/>
                        <a14:foregroundMark x1="36406" y1="97845" x2="24885" y2="88362"/>
                        <a14:foregroundMark x1="24885" y1="88362" x2="7834" y2="87069"/>
                        <a14:foregroundMark x1="7834" y1="87069" x2="2765" y2="73276"/>
                        <a14:foregroundMark x1="2765" y1="73276" x2="3687" y2="58190"/>
                        <a14:foregroundMark x1="3687" y1="58190" x2="19816" y2="62500"/>
                        <a14:foregroundMark x1="19816" y1="62500" x2="32719" y2="54310"/>
                        <a14:foregroundMark x1="32719" y1="54310" x2="23963" y2="41379"/>
                        <a14:foregroundMark x1="23963" y1="41379" x2="22120" y2="25431"/>
                        <a14:foregroundMark x1="22120" y1="25431" x2="35945" y2="31897"/>
                        <a14:foregroundMark x1="35945" y1="31897" x2="44240" y2="44828"/>
                        <a14:foregroundMark x1="44240" y1="44828" x2="43318" y2="15517"/>
                        <a14:foregroundMark x1="43318" y1="15517" x2="48387" y2="1724"/>
                        <a14:foregroundMark x1="48387" y1="1724" x2="63594" y2="3017"/>
                        <a14:foregroundMark x1="63594" y1="3017" x2="66359" y2="12069"/>
                        <a14:backgroundMark x1="78657" y1="7458" x2="83871" y2="8190"/>
                        <a14:backgroundMark x1="83871" y1="8190" x2="76406" y2="4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25" y="3144520"/>
            <a:ext cx="3079803" cy="32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2F4F417-1A58-4BE9-80DA-F0F655B9A446}"/>
              </a:ext>
            </a:extLst>
          </p:cNvPr>
          <p:cNvSpPr txBox="1"/>
          <p:nvPr/>
        </p:nvSpPr>
        <p:spPr>
          <a:xfrm>
            <a:off x="6160452" y="2326640"/>
            <a:ext cx="534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3600" dirty="0"/>
              <a:t>Van mens tot mens verschillend</a:t>
            </a:r>
          </a:p>
          <a:p>
            <a:endParaRPr lang="nl-NL" sz="3600" dirty="0"/>
          </a:p>
          <a:p>
            <a:pPr marL="285750" indent="-285750">
              <a:buFontTx/>
              <a:buChar char="-"/>
            </a:pPr>
            <a:r>
              <a:rPr lang="nl-NL" sz="3600" dirty="0"/>
              <a:t>Van tijd tot tijd verschillend</a:t>
            </a:r>
          </a:p>
        </p:txBody>
      </p:sp>
    </p:spTree>
    <p:extLst>
      <p:ext uri="{BB962C8B-B14F-4D97-AF65-F5344CB8AC3E}">
        <p14:creationId xmlns:p14="http://schemas.microsoft.com/office/powerpoint/2010/main" val="175326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3A760-D4E3-4835-8E86-E40C1329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52755"/>
            <a:ext cx="8915400" cy="5058467"/>
          </a:xfrm>
        </p:spPr>
        <p:txBody>
          <a:bodyPr/>
          <a:lstStyle/>
          <a:p>
            <a:r>
              <a:rPr lang="nl-NL" sz="3200" dirty="0"/>
              <a:t>Meerdere factoren spelen mee</a:t>
            </a:r>
          </a:p>
          <a:p>
            <a:pPr lvl="1"/>
            <a:r>
              <a:rPr lang="nl-NL" sz="3200" dirty="0"/>
              <a:t>Drukke dag</a:t>
            </a:r>
          </a:p>
          <a:p>
            <a:pPr lvl="1"/>
            <a:r>
              <a:rPr lang="nl-NL" sz="3200" dirty="0"/>
              <a:t>Vervelende situatie meegemaakt</a:t>
            </a:r>
          </a:p>
          <a:p>
            <a:pPr lvl="1"/>
            <a:r>
              <a:rPr lang="nl-NL" sz="3200" dirty="0"/>
              <a:t>Moe</a:t>
            </a:r>
          </a:p>
          <a:p>
            <a:pPr marL="457200" lvl="1" indent="0">
              <a:buNone/>
            </a:pPr>
            <a:endParaRPr lang="nl-NL" sz="3200" dirty="0"/>
          </a:p>
          <a:p>
            <a:pPr lvl="1"/>
            <a:endParaRPr lang="nl-NL" dirty="0"/>
          </a:p>
        </p:txBody>
      </p:sp>
      <p:pic>
        <p:nvPicPr>
          <p:cNvPr id="2052" name="Picture 4" descr="Alles over overspannen - Overspannen - Overspannen">
            <a:extLst>
              <a:ext uri="{FF2B5EF4-FFF2-40B4-BE49-F238E27FC236}">
                <a16:creationId xmlns:a16="http://schemas.microsoft.com/office/drawing/2014/main" id="{F9E8DC50-6815-4B97-8A9C-9D270E4B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31" y="3769169"/>
            <a:ext cx="3352438" cy="22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arom je steeds zo moe bent - 14 oorzaken van vermoeidheid">
            <a:extLst>
              <a:ext uri="{FF2B5EF4-FFF2-40B4-BE49-F238E27FC236}">
                <a16:creationId xmlns:a16="http://schemas.microsoft.com/office/drawing/2014/main" id="{B9BAD392-74E4-4215-AB4E-E5778E3B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14" y="3769169"/>
            <a:ext cx="4571789" cy="28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44B9A6-3944-4F2D-A290-22679B94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860" y="2582859"/>
            <a:ext cx="8915400" cy="3777622"/>
          </a:xfrm>
        </p:spPr>
        <p:txBody>
          <a:bodyPr/>
          <a:lstStyle/>
          <a:p>
            <a:pPr marL="457200" lvl="1" indent="0">
              <a:buNone/>
            </a:pPr>
            <a:r>
              <a:rPr lang="nl-NL" sz="3200" dirty="0"/>
              <a:t>Maar ook: </a:t>
            </a:r>
          </a:p>
          <a:p>
            <a:pPr lvl="1">
              <a:buFontTx/>
              <a:buChar char="-"/>
            </a:pPr>
            <a:r>
              <a:rPr lang="nl-NL" sz="3200" dirty="0"/>
              <a:t>Hoe hebben we als kind geleerd </a:t>
            </a:r>
          </a:p>
          <a:p>
            <a:pPr marL="457200" lvl="1" indent="0">
              <a:buNone/>
            </a:pPr>
            <a:r>
              <a:rPr lang="nl-NL" sz="3200" dirty="0"/>
              <a:t>met pijn om te gaan?</a:t>
            </a:r>
          </a:p>
          <a:p>
            <a:pPr lvl="1">
              <a:buFontTx/>
              <a:buChar char="-"/>
            </a:pPr>
            <a:r>
              <a:rPr lang="nl-NL" sz="3200" dirty="0"/>
              <a:t>Traumatische ervaring met pijn</a:t>
            </a:r>
          </a:p>
          <a:p>
            <a:pPr lvl="1">
              <a:buFontTx/>
              <a:buChar char="-"/>
            </a:pPr>
            <a:r>
              <a:rPr lang="nl-NL" sz="3200" dirty="0"/>
              <a:t>Cultuur</a:t>
            </a:r>
          </a:p>
          <a:p>
            <a:pPr lvl="1">
              <a:buFontTx/>
              <a:buChar char="-"/>
            </a:pPr>
            <a:endParaRPr lang="nl-NL" sz="3200" dirty="0"/>
          </a:p>
          <a:p>
            <a:endParaRPr lang="nl-NL" dirty="0"/>
          </a:p>
        </p:txBody>
      </p:sp>
      <p:pic>
        <p:nvPicPr>
          <p:cNvPr id="4" name="Picture 2" descr="Pleister plakken bij je kind, zo doe je het goed | Mama Love">
            <a:extLst>
              <a:ext uri="{FF2B5EF4-FFF2-40B4-BE49-F238E27FC236}">
                <a16:creationId xmlns:a16="http://schemas.microsoft.com/office/drawing/2014/main" id="{026DD18E-686D-494D-A8E5-BB77A698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1" y="700028"/>
            <a:ext cx="3282182" cy="21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7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A7DA3-A8FD-4CA1-A06F-452623C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41" y="694875"/>
            <a:ext cx="8915400" cy="146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/>
              <a:t>Model van </a:t>
            </a:r>
            <a:r>
              <a:rPr lang="nl-NL" sz="5400" b="1" dirty="0" err="1"/>
              <a:t>Loeser</a:t>
            </a:r>
            <a:endParaRPr lang="nl-NL" sz="54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6E94BE-8463-485F-A2AE-BC944992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10449" y="2157231"/>
            <a:ext cx="3391783" cy="40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A7DA3-A8FD-4CA1-A06F-452623C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41" y="694875"/>
            <a:ext cx="8915400" cy="146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/>
              <a:t>Model van </a:t>
            </a:r>
            <a:r>
              <a:rPr lang="nl-NL" sz="5400" b="1" dirty="0" err="1"/>
              <a:t>Loeser</a:t>
            </a:r>
            <a:endParaRPr lang="nl-NL" sz="54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6E94BE-8463-485F-A2AE-BC944992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6" b="97174" l="4915" r="44991">
                        <a14:foregroundMark x1="20888" y1="65149" x2="18526" y2="68760"/>
                        <a14:foregroundMark x1="15784" y1="89168" x2="21078" y2="97645"/>
                        <a14:foregroundMark x1="21078" y1="97645" x2="27977" y2="94662"/>
                        <a14:foregroundMark x1="27977" y1="94662" x2="30435" y2="89796"/>
                        <a14:foregroundMark x1="20605" y1="97174" x2="27788" y2="96703"/>
                        <a14:foregroundMark x1="32987" y1="86499" x2="32987" y2="86970"/>
                        <a14:foregroundMark x1="30624" y1="94505" x2="30624" y2="94505"/>
                        <a14:foregroundMark x1="14745" y1="88540" x2="14745" y2="88540"/>
                        <a14:foregroundMark x1="19565" y1="97174" x2="19565" y2="97174"/>
                        <a14:foregroundMark x1="32514" y1="89953" x2="32514" y2="89953"/>
                        <a14:backgroundMark x1="12665" y1="78807" x2="13989" y2="67033"/>
                        <a14:backgroundMark x1="13989" y1="67033" x2="17769" y2="56829"/>
                        <a14:backgroundMark x1="17769" y1="56829" x2="25236" y2="50706"/>
                        <a14:backgroundMark x1="25236" y1="50706" x2="33270" y2="53375"/>
                        <a14:backgroundMark x1="33270" y1="53375" x2="36767" y2="61381"/>
                        <a14:backgroundMark x1="20532" y1="64660" x2="24291" y2="61538"/>
                        <a14:backgroundMark x1="17108" y1="67504" x2="17422" y2="67243"/>
                        <a14:backgroundMark x1="24291" y1="61538" x2="31947" y2="64207"/>
                        <a14:backgroundMark x1="31947" y1="64207" x2="35728" y2="82575"/>
                        <a14:backgroundMark x1="33932" y1="84458" x2="33932" y2="84458"/>
                        <a14:backgroundMark x1="33743" y1="85714" x2="33743" y2="85714"/>
                        <a14:backgroundMark x1="33459" y1="86970" x2="33459" y2="86970"/>
                        <a14:backgroundMark x1="33459" y1="88226" x2="33459" y2="88226"/>
                        <a14:backgroundMark x1="13705" y1="85243" x2="13705" y2="85243"/>
                        <a14:backgroundMark x1="13989" y1="87755" x2="13989" y2="8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00289" y="2157231"/>
            <a:ext cx="3391783" cy="40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6D231A8-27DE-4575-9404-BE2B038BAA5E}"/>
              </a:ext>
            </a:extLst>
          </p:cNvPr>
          <p:cNvSpPr/>
          <p:nvPr/>
        </p:nvSpPr>
        <p:spPr>
          <a:xfrm>
            <a:off x="3718560" y="4765040"/>
            <a:ext cx="1361440" cy="14764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99AB798-ABFB-4763-B48C-260094208282}"/>
              </a:ext>
            </a:extLst>
          </p:cNvPr>
          <p:cNvSpPr txBox="1"/>
          <p:nvPr/>
        </p:nvSpPr>
        <p:spPr>
          <a:xfrm>
            <a:off x="6096000" y="513241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snijdt in je vinger</a:t>
            </a:r>
          </a:p>
        </p:txBody>
      </p:sp>
    </p:spTree>
    <p:extLst>
      <p:ext uri="{BB962C8B-B14F-4D97-AF65-F5344CB8AC3E}">
        <p14:creationId xmlns:p14="http://schemas.microsoft.com/office/powerpoint/2010/main" val="2719308098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364</Words>
  <Application>Microsoft Office PowerPoint</Application>
  <PresentationFormat>Breedbeeld</PresentationFormat>
  <Paragraphs>85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Sliert</vt:lpstr>
      <vt:lpstr>Pijn</vt:lpstr>
      <vt:lpstr>Nog even over de vorige keer</vt:lpstr>
      <vt:lpstr>Pijnbeleving</vt:lpstr>
      <vt:lpstr>Doelen</vt:lpstr>
      <vt:lpstr>Het ervaren van pijn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meten van pijn</vt:lpstr>
      <vt:lpstr>Het meten van pijn</vt:lpstr>
      <vt:lpstr>Pijnstilling</vt:lpstr>
      <vt:lpstr>Pijnstilling</vt:lpstr>
      <vt:lpstr>Pijnstilling</vt:lpstr>
      <vt:lpstr>Pijnstilling</vt:lpstr>
      <vt:lpstr>Pijnstilling</vt:lpstr>
      <vt:lpstr>Pijnstilling</vt:lpstr>
      <vt:lpstr>Doelen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Pijnbeleving</dc:title>
  <dc:creator>janita sikkema</dc:creator>
  <cp:lastModifiedBy>janita sikkema</cp:lastModifiedBy>
  <cp:revision>6</cp:revision>
  <dcterms:created xsi:type="dcterms:W3CDTF">2020-09-23T18:21:56Z</dcterms:created>
  <dcterms:modified xsi:type="dcterms:W3CDTF">2020-09-28T09:35:59Z</dcterms:modified>
</cp:coreProperties>
</file>